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68" r:id="rId3"/>
    <p:sldId id="257" r:id="rId4"/>
    <p:sldId id="258" r:id="rId5"/>
    <p:sldId id="265" r:id="rId6"/>
    <p:sldId id="266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9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83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206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1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533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70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566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9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9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7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7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1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2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3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8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3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A7AFE-6D03-4A59-A2EF-BB3A3FA0B5E9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0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3503" y="3672653"/>
            <a:ext cx="9144000" cy="565054"/>
          </a:xfrm>
        </p:spPr>
        <p:txBody>
          <a:bodyPr>
            <a:noAutofit/>
          </a:bodyPr>
          <a:lstStyle/>
          <a:p>
            <a:pPr algn="ctr"/>
            <a:r>
              <a:rPr lang="tt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ел февраль саны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айлык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8805" y="694063"/>
            <a:ext cx="10113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МББДУ Арча муни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ципаль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районы 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Иске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Ашыт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78805" y="2384474"/>
            <a:ext cx="96368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Чишм</a:t>
            </a:r>
            <a:r>
              <a:rPr lang="tt-RU" sz="7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 башы</a:t>
            </a:r>
            <a:endParaRPr lang="ru-RU" sz="7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9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4226" y="1465243"/>
            <a:ext cx="100143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 санда: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indent="-539750">
              <a:buFont typeface="+mj-lt"/>
              <a:buAutoNum type="arabicPeriod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МХО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зонасындагыларга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39750" indent="-539750">
              <a:buFont typeface="+mj-lt"/>
              <a:buAutoNum type="arabicPeriod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Җәлил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каһарман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539750" indent="-539750">
              <a:buFont typeface="+mj-lt"/>
              <a:buAutoNum type="arabicPeriod"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Бездә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Туган тел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539750" indent="-539750">
              <a:buFont typeface="+mj-lt"/>
              <a:buAutoNum type="arabicPeriod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“Май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чабу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итәбез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539750" indent="-539750">
              <a:buFont typeface="+mj-lt"/>
              <a:buAutoNum type="arabicPeriod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indent="-539750">
              <a:buFont typeface="+mj-lt"/>
              <a:buAutoNum type="arabicPeriod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97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0611" y="5302242"/>
            <a:ext cx="10185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Февраль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да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үзенең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күңелле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мәшәкатьләре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башланып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китте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Ай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башында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солдат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абыйларыбызга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рәсемнәр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ясадык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бакчадагы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апаларыбыз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һәм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безнең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әти-әниләребез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ярдәме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белән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җибәрү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өчен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җылы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киемнәр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әзрләнде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Алда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бит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зур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бәйрәм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Ватанны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саклаучылар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көне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якынлаша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1784ED-5FC9-4480-B23B-03DE03BBE7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6" y="1258645"/>
            <a:ext cx="3991086" cy="40435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11890-7F88-4BC0-8DCA-C0E73436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302" y="1258645"/>
            <a:ext cx="3991087" cy="40435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CED5A7-2995-4823-94A9-6BFDF9D61CB2}"/>
              </a:ext>
            </a:extLst>
          </p:cNvPr>
          <p:cNvSpPr txBox="1"/>
          <p:nvPr/>
        </p:nvSpPr>
        <p:spPr>
          <a:xfrm>
            <a:off x="301214" y="184935"/>
            <a:ext cx="11528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Махсус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Хәрби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зонасындагыларга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E9464B-8429-44A7-A7A2-B0A3C678D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388" y="1258645"/>
            <a:ext cx="3545990" cy="404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9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28800" y="146756"/>
            <a:ext cx="878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Җәлил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каһарман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4178" y="4828822"/>
            <a:ext cx="119436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15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нче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февраль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татар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халкының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каһарман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шагыйре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Муса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Җәлилнең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туган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Быел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аның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тууына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120 ел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тулды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Җәлил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татар 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тарихына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үзенең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тиңдәшсез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батырлыгы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үлемсез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шигырьләре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кереп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калган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шәхес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Аның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күрсәткән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батырлыгы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көчле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рухы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илен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халкын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чиксез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яратуы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иҗатында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ачык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чагыла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дә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бакчабызда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шагыйрьнең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туган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көнен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билгеләп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үттек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Мәдәният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йорты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һәм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китапханә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хезмәткәре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берлектә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Җәлил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иҗаты-батырлык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үрнәге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дигән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темага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матур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кичә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үткәрдек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Шагыйрьнең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балалар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өчен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язган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шигырьләрен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тыңладык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Кунак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апаларыбыз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Муса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Җәлилнең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Карак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песи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шигырен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безгә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сәхнәләштереп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күрсәттеләр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Әлеге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чарадан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балаларыбыз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бик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канәгать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калдылар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400" b="1" dirty="0"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8AE0BC-6A4C-41AC-8A0B-740A462CF6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8" y="789791"/>
            <a:ext cx="4039031" cy="40390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94826B-C537-452E-B258-EE091EB29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38" y="787409"/>
            <a:ext cx="3865584" cy="4041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0707C3-A28A-4B45-A238-434DAE005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208" y="789791"/>
            <a:ext cx="4039029" cy="403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5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4938911"/>
            <a:ext cx="12192000" cy="2251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21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нче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февраль-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халыкара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туган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телләр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Туган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телебезне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саклау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бүген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һәрберебез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алдында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торган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изге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бурычларның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берсе.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Татар теле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киләчәгебез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Ул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яшәсә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татар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дигән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милләт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яшәр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нче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февраль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көнне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бакчабызда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әлеге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чарага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багышланган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“Мин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татарча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сөйләшәм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исемле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кичәсе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узды.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Кичә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мәдәният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йорты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һәм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китапханә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хезмәткәрләре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берлектә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узды.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Кунаклар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балаларны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халкыбызның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милли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киемнәре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милли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ризыклары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бәйрәмнәре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әкиятләре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таныштырдылар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Карунбай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исемле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татар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әкиятен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курчаклар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ярдәмендә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сәхнәләштереп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күрсәттеләр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Татар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халкының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милли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уеннарыннан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Түбәтәй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”,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Ачык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авыз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уеннарын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яратып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кабул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иттеләр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Кичә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Габдулла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Тукайның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“И,</a:t>
            </a:r>
            <a:r>
              <a:rPr lang="en-US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Туган тел” 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җырын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башкару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тәмамланды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000" b="1" dirty="0">
              <a:effectLst/>
            </a:endParaRPr>
          </a:p>
          <a:p>
            <a:pPr algn="ctr">
              <a:spcBef>
                <a:spcPts val="0"/>
              </a:spcBef>
              <a:spcAft>
                <a:spcPts val="1000"/>
              </a:spcAft>
            </a:pPr>
            <a:endParaRPr lang="ru-RU" sz="2000" b="1" dirty="0"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6C90AE-EF34-4AC7-88A8-5D4054B0D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399" y="968498"/>
            <a:ext cx="3949794" cy="39497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71014B-843A-4E78-A835-3D2A8F9E4E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559" y="947879"/>
            <a:ext cx="4076840" cy="39704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3A567F-53B2-4C67-AF23-8DBE92B1C9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1" y="947879"/>
            <a:ext cx="3822748" cy="39704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452D97-944B-4A65-88AA-61924BCE790A}"/>
              </a:ext>
            </a:extLst>
          </p:cNvPr>
          <p:cNvSpPr txBox="1"/>
          <p:nvPr/>
        </p:nvSpPr>
        <p:spPr>
          <a:xfrm>
            <a:off x="268941" y="363104"/>
            <a:ext cx="11779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Бездә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Туган тел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16953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1541" y="4975433"/>
            <a:ext cx="11899297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Февраль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кышның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соңгы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буларак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кышны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озату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истәлекле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айның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соңгы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атнасында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христианнарның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“Май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чабу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”(“Масленица»)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үткәрдек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Балаларны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башка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милләтләрнең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йолалары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әлеге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бәйрәмнең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әһәмияте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таныштырдык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бәйрәмнең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максаты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кышны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озату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язны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каршы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икәнлеген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аңлаттык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саф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һавада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җанлы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узды.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Балалар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төрле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хәрәкәтле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уеннар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уйнадылар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ахырдан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тәмле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коймак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сыйландылар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400" b="1" dirty="0">
              <a:effectLst/>
            </a:endParaRPr>
          </a:p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Шулай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итеп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кышны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озаттык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алда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тагын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күңелле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мизгелләр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көтсен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!</a:t>
            </a:r>
            <a:endParaRPr lang="ru-RU" sz="2400" b="1" dirty="0"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EBEC6B-45DC-4A31-9437-80D62C906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39" y="2710500"/>
            <a:ext cx="2816711" cy="2356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9FE2FD-1791-4800-B493-6B0954ED4B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39" y="523219"/>
            <a:ext cx="2816711" cy="21976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191AA5-7080-4271-8ADC-CD0D86560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23" y="2720832"/>
            <a:ext cx="2705548" cy="234601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8ED60F1-C671-4588-A748-AC431CCD9C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371" y="523220"/>
            <a:ext cx="4884869" cy="45436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B88D9C-048D-4A7C-8A39-D71BA45E07D4}"/>
              </a:ext>
            </a:extLst>
          </p:cNvPr>
          <p:cNvSpPr txBox="1"/>
          <p:nvPr/>
        </p:nvSpPr>
        <p:spPr>
          <a:xfrm>
            <a:off x="425822" y="0"/>
            <a:ext cx="10407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“Май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чабу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итәбез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D10EE6-B59C-4E05-8A0E-438D772556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22" y="523219"/>
            <a:ext cx="2705549" cy="218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14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0351" cy="2742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 коллегия: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Иске Ашыт балалар бакчасы коллективы.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 мөхәррир:Нигәмәтҗанова А.Х.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Урынбасар:Шәңгәрәева М.Р.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506" y="2742289"/>
            <a:ext cx="5607584" cy="41157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742289"/>
            <a:ext cx="2941504" cy="4115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090" y="2742288"/>
            <a:ext cx="3631262" cy="41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8213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596</TotalTime>
  <Words>455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Рафкат</dc:creator>
  <cp:lastModifiedBy>admin</cp:lastModifiedBy>
  <cp:revision>45</cp:revision>
  <dcterms:created xsi:type="dcterms:W3CDTF">2025-03-25T06:41:09Z</dcterms:created>
  <dcterms:modified xsi:type="dcterms:W3CDTF">2026-03-02T11:22:29Z</dcterms:modified>
</cp:coreProperties>
</file>